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4" r:id="rId3"/>
    <p:sldId id="260" r:id="rId4"/>
    <p:sldId id="267" r:id="rId5"/>
    <p:sldId id="272" r:id="rId6"/>
    <p:sldId id="268" r:id="rId7"/>
    <p:sldId id="271" r:id="rId8"/>
    <p:sldId id="270" r:id="rId9"/>
    <p:sldId id="269" r:id="rId10"/>
    <p:sldId id="273" r:id="rId11"/>
    <p:sldId id="275" r:id="rId12"/>
    <p:sldId id="274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96EB"/>
    <a:srgbClr val="B7C9F8"/>
    <a:srgbClr val="FFFDA4"/>
    <a:srgbClr val="FFCEE4"/>
    <a:srgbClr val="49FE9C"/>
    <a:srgbClr val="B0FF8A"/>
    <a:srgbClr val="62B5FF"/>
    <a:srgbClr val="F464A6"/>
    <a:srgbClr val="FFF6F9"/>
    <a:srgbClr val="FFE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60"/>
    <p:restoredTop sz="83347"/>
  </p:normalViewPr>
  <p:slideViewPr>
    <p:cSldViewPr snapToGrid="0">
      <p:cViewPr>
        <p:scale>
          <a:sx n="100" d="100"/>
          <a:sy n="100" d="100"/>
        </p:scale>
        <p:origin x="144" y="1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F35A3-6547-1049-9F8D-90EAE3F5F570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12250-1331-9649-A8B4-F40FA6F2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All code is written by you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No external libraries (e.g. no Bootstrap, React or GitHub Pages themes, but external fonts/icons are fine)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Tells us about who you are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Tells us about why you are applying for the programme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Shows your progress through the application projects (e.g. links to your deployed projects)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Hosted on GitHub Pages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Links back to the GitHub repository that contains the code for your site</a:t>
            </a:r>
          </a:p>
          <a:p>
            <a:pPr algn="l"/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To demonstrate your learning your site must have at least one example of each of these: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Semantic HTML5 elements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CSS grid or flexbox layout (or both)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DOM event listeners for user interaction (e.g. click, </a:t>
            </a:r>
            <a:r>
              <a:rPr lang="en-GB" b="0" i="0" dirty="0" err="1">
                <a:solidFill>
                  <a:srgbClr val="14181F"/>
                </a:solidFill>
                <a:effectLst/>
                <a:latin typeface="-apple-system"/>
              </a:rPr>
              <a:t>keydown</a:t>
            </a: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DOM updates in response to user interaction (e.g. showing/hiding an element, changing text or styles)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44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92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labore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47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labore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4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33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0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99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D7FC-754E-1989-7A72-FBA006E03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D6752-B3F6-66C2-83E7-AEA0E8423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88CCA-E2ED-7746-D47A-2D49B056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1FC47-BA4D-F6EF-8E4F-84D2E1E04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91702-9BA3-2941-C0EB-12463CB8C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09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D7C2-1DD9-0216-EBD2-F36E87459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342BE-A7E9-4323-E1B6-4692E0B0F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7BE8-10FA-9EE0-7581-28FD2F7F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6A8A8-334B-1A55-DC95-B1745DE21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CEFE1-3A10-7C4E-6F70-7A002B20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01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9B512-65BE-DD2E-3204-588A1ACA9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EF8475-D0DC-BB0C-8999-749153FF2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11C8-A917-3A38-5631-C5382350E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18E7-BC63-FCC6-0664-ECE1F1320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0217D-BE39-7FC0-08CC-6B9A1F0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6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F8E94-66FB-0D3E-0D71-54F3833F8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FFDA6-4225-A446-F116-DC1D6F164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6F493-7D3E-633D-7D29-6168EAAF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480A-D763-05BE-830E-4E04239E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CC265-A01B-AD0F-6A53-2344BFB5E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2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86348-C37A-8C48-49D9-680DFA93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437FF-2295-751F-9368-CBEBCDBE0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D7F85-87EB-30EA-6BD1-5B49731ED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744B4-5487-D584-D081-9D47BA11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4380F-B1B2-400B-0432-EF9899B6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231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5BFC7-2EF4-10DC-E1CB-5F4796B8A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39D1E-C502-0EC6-7B5B-396C4793C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A254C4-C2D4-F63C-00D5-D13332C74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BF1C1-38BA-E0AA-8B53-D0D325AC1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6E826-2ECA-1407-48D3-4A096E94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5998F-6551-74CD-CDD1-198FA858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97B36-7F56-70F8-2236-9E577ECC0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CEA5A-B3AE-B43A-D0CD-B558819E5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BFDD7-C433-F519-4E32-B33899C70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31B69-5AB9-E0D9-9FED-130CE219EF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B20CA0-2AF5-5EC6-AC42-566A0B449C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D3BC6-E070-FF33-91C8-B45CAE1F2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C4222E-90F5-D957-73D5-2A77AD8B1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13782-1166-F475-829A-92E378DD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55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67F3-FDF4-38FA-1651-48F70558A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EC48D-DF96-5FE1-B5E0-4F144F761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BB895-85E4-43DC-7850-AC905E92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2F482D-0B4D-1A43-1312-1408A950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4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9C567-1646-D2C6-DB71-4B1B38DB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277AF4-FED2-31CB-F645-A8BDB67EA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53356-5D40-773F-9F58-187CE1ADB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9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6E55-E32F-5BBD-0E22-FBDEE456A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7A16A-39B5-D1DE-61C3-06E4A4EEC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F934D1-33A2-DD3B-FE6A-4327CD27D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7B219-90AC-DD26-07B5-0D2C236F1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0FB99-0E5D-4D2B-71D9-578B480A2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26A8B-E701-646B-331B-67E075CB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58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6B55-A4FB-3B17-1C5F-A871000BB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74D211-38E5-F1F7-F2C3-DB7833666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DF31BE-47A5-81E7-4A51-B28DD1EEE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05407-76B9-F5C3-38F3-7AEABE78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48A22-FE89-F3F3-1CB6-3D53E7FC2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99AE6-0E13-9819-4670-67FB28C6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51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0E4B04-390B-9606-35F8-4DE55E14B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3FA3B-6055-E31D-3C85-A0416A8AA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19CDD-1436-807F-CA31-C80059C9C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0AB84-26A1-FDA4-064A-A8A5BE460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81621-ED2B-0C2F-FDE6-F4BE5A962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7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41E7B-C768-5420-FCE4-D4CD66664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 Portfolio Wireframe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539CB-2464-A626-9B43-02C09DE004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360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08D2CF-E3C4-B134-011F-696AF51B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2" name="Picture 12" descr="Github Logo - Free social media icons">
            <a:extLst>
              <a:ext uri="{FF2B5EF4-FFF2-40B4-BE49-F238E27FC236}">
                <a16:creationId xmlns:a16="http://schemas.microsoft.com/office/drawing/2014/main" id="{7ED3CD49-9B10-C2E4-40BD-BA63316D8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White linkedin 5 icon - Free white site logo icons">
            <a:extLst>
              <a:ext uri="{FF2B5EF4-FFF2-40B4-BE49-F238E27FC236}">
                <a16:creationId xmlns:a16="http://schemas.microsoft.com/office/drawing/2014/main" id="{53D5ACC3-7A19-2941-BE57-549914C59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twitter-icon-circle-logo-white - Tighes Timepieces">
            <a:extLst>
              <a:ext uri="{FF2B5EF4-FFF2-40B4-BE49-F238E27FC236}">
                <a16:creationId xmlns:a16="http://schemas.microsoft.com/office/drawing/2014/main" id="{EB840A7F-9CCE-411D-64C2-481725D2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A12145-D1E8-C6EC-E3F7-7B0A06F00726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96BDB-0876-EEDB-93A0-DE30FB8312F5}"/>
              </a:ext>
            </a:extLst>
          </p:cNvPr>
          <p:cNvSpPr txBox="1"/>
          <p:nvPr/>
        </p:nvSpPr>
        <p:spPr>
          <a:xfrm>
            <a:off x="10792557" y="299591"/>
            <a:ext cx="86669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76A7AD-7DA2-D9B4-5412-B1A571982355}"/>
              </a:ext>
            </a:extLst>
          </p:cNvPr>
          <p:cNvSpPr txBox="1"/>
          <p:nvPr/>
        </p:nvSpPr>
        <p:spPr>
          <a:xfrm>
            <a:off x="3257166" y="1533792"/>
            <a:ext cx="5278710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topic 1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topic 2</a:t>
            </a:r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A7553B-AE92-B88B-B873-CA2F45099915}"/>
              </a:ext>
            </a:extLst>
          </p:cNvPr>
          <p:cNvSpPr/>
          <p:nvPr/>
        </p:nvSpPr>
        <p:spPr>
          <a:xfrm>
            <a:off x="2580718" y="1017765"/>
            <a:ext cx="12192000" cy="398043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11C448-65E7-F13F-297A-EDF83B137743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3BEE6C-92DE-F1A5-0E5D-3D957AB9EA34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2144D5-00B1-B1EC-841B-9CBE5C94795F}"/>
              </a:ext>
            </a:extLst>
          </p:cNvPr>
          <p:cNvSpPr/>
          <p:nvPr/>
        </p:nvSpPr>
        <p:spPr>
          <a:xfrm>
            <a:off x="9196724" y="2353302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Make this single page scroll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EEC75-5272-0D2B-CC43-B321E978577A}"/>
              </a:ext>
            </a:extLst>
          </p:cNvPr>
          <p:cNvSpPr txBox="1"/>
          <p:nvPr/>
        </p:nvSpPr>
        <p:spPr>
          <a:xfrm>
            <a:off x="8931160" y="6352524"/>
            <a:ext cx="5278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☝️</a:t>
            </a:r>
          </a:p>
        </p:txBody>
      </p:sp>
      <p:pic>
        <p:nvPicPr>
          <p:cNvPr id="10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959F6750-D219-781E-B124-3E3C85399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CB2AF0E-2F66-8B6B-EF75-490C98F18936}"/>
              </a:ext>
            </a:extLst>
          </p:cNvPr>
          <p:cNvSpPr/>
          <p:nvPr/>
        </p:nvSpPr>
        <p:spPr>
          <a:xfrm>
            <a:off x="3286844" y="3569054"/>
            <a:ext cx="2075570" cy="11324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8B2494-8EE8-BF39-1874-F452FEE82E19}"/>
              </a:ext>
            </a:extLst>
          </p:cNvPr>
          <p:cNvSpPr/>
          <p:nvPr/>
        </p:nvSpPr>
        <p:spPr>
          <a:xfrm>
            <a:off x="5489781" y="3569053"/>
            <a:ext cx="2075570" cy="11324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191232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version</a:t>
            </a:r>
          </a:p>
        </p:txBody>
      </p:sp>
    </p:spTree>
    <p:extLst>
      <p:ext uri="{BB962C8B-B14F-4D97-AF65-F5344CB8AC3E}">
        <p14:creationId xmlns:p14="http://schemas.microsoft.com/office/powerpoint/2010/main" val="3943188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517"/>
            <a:ext cx="10515600" cy="15171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Mobile version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B55BA9-DFD6-D0CB-FCA4-C4803AEE9BD1}"/>
              </a:ext>
            </a:extLst>
          </p:cNvPr>
          <p:cNvSpPr/>
          <p:nvPr/>
        </p:nvSpPr>
        <p:spPr>
          <a:xfrm rot="5400000">
            <a:off x="-715618" y="1971923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7BFFEA-2E3F-D4B4-DDD4-F7AFEA6442D5}"/>
              </a:ext>
            </a:extLst>
          </p:cNvPr>
          <p:cNvSpPr/>
          <p:nvPr/>
        </p:nvSpPr>
        <p:spPr>
          <a:xfrm rot="5400000">
            <a:off x="7161375" y="1963152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0F9EF0-4DFE-0CB4-FA9A-B44F5E3B0694}"/>
              </a:ext>
            </a:extLst>
          </p:cNvPr>
          <p:cNvSpPr txBox="1"/>
          <p:nvPr/>
        </p:nvSpPr>
        <p:spPr>
          <a:xfrm>
            <a:off x="1982540" y="357524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30E91-24F7-762A-A353-40ED5F5643CD}"/>
              </a:ext>
            </a:extLst>
          </p:cNvPr>
          <p:cNvSpPr txBox="1"/>
          <p:nvPr/>
        </p:nvSpPr>
        <p:spPr>
          <a:xfrm>
            <a:off x="9821195" y="323540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About 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91CA33-CDC2-6D4F-8506-F1AADC1483F0}"/>
              </a:ext>
            </a:extLst>
          </p:cNvPr>
          <p:cNvSpPr txBox="1"/>
          <p:nvPr/>
        </p:nvSpPr>
        <p:spPr>
          <a:xfrm>
            <a:off x="926248" y="4199983"/>
            <a:ext cx="2773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🙋🏽‍♂️  about me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💌  why i’m applying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📂  code gallery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📝  learning blog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8B2E03-B6F6-4764-D594-C8179AC79728}"/>
              </a:ext>
            </a:extLst>
          </p:cNvPr>
          <p:cNvSpPr txBox="1"/>
          <p:nvPr/>
        </p:nvSpPr>
        <p:spPr>
          <a:xfrm>
            <a:off x="866692" y="2945601"/>
            <a:ext cx="3175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C551327-C864-CE79-AC34-DC13FDD69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134" y="1629931"/>
            <a:ext cx="1541189" cy="154118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0FAFFC7-91AF-F627-E26E-32628E65A229}"/>
              </a:ext>
            </a:extLst>
          </p:cNvPr>
          <p:cNvSpPr txBox="1"/>
          <p:nvPr/>
        </p:nvSpPr>
        <p:spPr>
          <a:xfrm>
            <a:off x="8766266" y="1537922"/>
            <a:ext cx="2814762" cy="4993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🙋🏽‍♂️</a:t>
            </a: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dirty="0">
                <a:solidFill>
                  <a:schemeClr val="bg1"/>
                </a:solidFill>
                <a:latin typeface="Andale Mono" panose="020B0509000000000004" pitchFamily="49" charset="0"/>
              </a:rPr>
              <a:t>.</a:t>
            </a:r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8832A70-6C64-65CC-9C26-D71DEBA12A0E}"/>
              </a:ext>
            </a:extLst>
          </p:cNvPr>
          <p:cNvSpPr/>
          <p:nvPr/>
        </p:nvSpPr>
        <p:spPr>
          <a:xfrm rot="5400000">
            <a:off x="3212861" y="1971923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CACED89-6166-C091-83DE-EFEBA36BD33F}"/>
              </a:ext>
            </a:extLst>
          </p:cNvPr>
          <p:cNvCxnSpPr>
            <a:cxnSpLocks/>
          </p:cNvCxnSpPr>
          <p:nvPr/>
        </p:nvCxnSpPr>
        <p:spPr>
          <a:xfrm>
            <a:off x="4873715" y="910882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E275497-AA3E-D479-B3E4-DFC77A0E5100}"/>
              </a:ext>
            </a:extLst>
          </p:cNvPr>
          <p:cNvCxnSpPr>
            <a:cxnSpLocks/>
          </p:cNvCxnSpPr>
          <p:nvPr/>
        </p:nvCxnSpPr>
        <p:spPr>
          <a:xfrm>
            <a:off x="4873715" y="1022197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70774D0-B39C-B324-1A23-9A96F2F6B6D2}"/>
              </a:ext>
            </a:extLst>
          </p:cNvPr>
          <p:cNvCxnSpPr>
            <a:cxnSpLocks/>
          </p:cNvCxnSpPr>
          <p:nvPr/>
        </p:nvCxnSpPr>
        <p:spPr>
          <a:xfrm>
            <a:off x="4873715" y="1136228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4E1580B5-8B3E-0602-82EB-F639B4461CE2}"/>
              </a:ext>
            </a:extLst>
          </p:cNvPr>
          <p:cNvSpPr/>
          <p:nvPr/>
        </p:nvSpPr>
        <p:spPr>
          <a:xfrm rot="5400000">
            <a:off x="2904771" y="2280013"/>
            <a:ext cx="6094800" cy="280382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C739CD-9472-4F24-3B3F-93AC7ECE34AC}"/>
              </a:ext>
            </a:extLst>
          </p:cNvPr>
          <p:cNvSpPr txBox="1"/>
          <p:nvPr/>
        </p:nvSpPr>
        <p:spPr>
          <a:xfrm>
            <a:off x="4666286" y="4199983"/>
            <a:ext cx="22548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🙋🏽‍♂️  about me 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💌  why I’m applying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📂  code gallery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📝  learning blog </a:t>
            </a:r>
          </a:p>
        </p:txBody>
      </p:sp>
      <p:pic>
        <p:nvPicPr>
          <p:cNvPr id="50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82A9026F-6839-73DB-CFC6-388EAE4F4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034" y="865881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FE6EB686-A080-BDBB-B57E-717930F63E61}"/>
              </a:ext>
            </a:extLst>
          </p:cNvPr>
          <p:cNvSpPr txBox="1"/>
          <p:nvPr/>
        </p:nvSpPr>
        <p:spPr>
          <a:xfrm>
            <a:off x="4615016" y="2974846"/>
            <a:ext cx="280382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ndale Mono" panose="020B0509000000000004" pitchFamily="49" charset="0"/>
              </a:rPr>
              <a:t>hello 👋  </a:t>
            </a:r>
          </a:p>
          <a:p>
            <a:endParaRPr lang="en-US" sz="1050" dirty="0">
              <a:latin typeface="Andale Mono" panose="020B0509000000000004" pitchFamily="49" charset="0"/>
            </a:endParaRPr>
          </a:p>
          <a:p>
            <a:r>
              <a:rPr lang="en-US" sz="1050" dirty="0">
                <a:latin typeface="Andale Mono" panose="020B0509000000000004" pitchFamily="49" charset="0"/>
              </a:rPr>
              <a:t>i’m </a:t>
            </a:r>
            <a:r>
              <a:rPr lang="en-US" sz="1050" b="1" dirty="0">
                <a:latin typeface="Andale Mono" panose="020B0509000000000004" pitchFamily="49" charset="0"/>
              </a:rPr>
              <a:t>tesh</a:t>
            </a:r>
            <a:r>
              <a:rPr lang="en-US" sz="1050" dirty="0">
                <a:latin typeface="Andale Mono" panose="020B0509000000000004" pitchFamily="49" charset="0"/>
              </a:rPr>
              <a:t> ✌️</a:t>
            </a:r>
          </a:p>
          <a:p>
            <a:endParaRPr lang="en-US" sz="1050" dirty="0">
              <a:latin typeface="Andale Mono" panose="020B0509000000000004" pitchFamily="49" charset="0"/>
            </a:endParaRPr>
          </a:p>
          <a:p>
            <a:r>
              <a:rPr lang="en-US" sz="1050" dirty="0">
                <a:latin typeface="Andale Mono" panose="020B0509000000000004" pitchFamily="49" charset="0"/>
              </a:rPr>
              <a:t>aspiring full stack developer 💻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C6CF4E3-C6B1-5C01-F1BB-0A1F50A12944}"/>
              </a:ext>
            </a:extLst>
          </p:cNvPr>
          <p:cNvCxnSpPr>
            <a:cxnSpLocks/>
          </p:cNvCxnSpPr>
          <p:nvPr/>
        </p:nvCxnSpPr>
        <p:spPr>
          <a:xfrm>
            <a:off x="4687395" y="925551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FFE2C92-11FB-BD21-5979-72826D1446EC}"/>
              </a:ext>
            </a:extLst>
          </p:cNvPr>
          <p:cNvCxnSpPr>
            <a:cxnSpLocks/>
          </p:cNvCxnSpPr>
          <p:nvPr/>
        </p:nvCxnSpPr>
        <p:spPr>
          <a:xfrm>
            <a:off x="4687395" y="1036866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BABF94-AC55-555F-42B5-636EF05BA393}"/>
              </a:ext>
            </a:extLst>
          </p:cNvPr>
          <p:cNvCxnSpPr>
            <a:cxnSpLocks/>
          </p:cNvCxnSpPr>
          <p:nvPr/>
        </p:nvCxnSpPr>
        <p:spPr>
          <a:xfrm>
            <a:off x="4687395" y="1150897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1B03126-105D-1E58-70FA-E7F4C39855C9}"/>
              </a:ext>
            </a:extLst>
          </p:cNvPr>
          <p:cNvCxnSpPr>
            <a:cxnSpLocks/>
          </p:cNvCxnSpPr>
          <p:nvPr/>
        </p:nvCxnSpPr>
        <p:spPr>
          <a:xfrm>
            <a:off x="8819255" y="89851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A9EB987C-5144-8B70-C71B-EA9B0D578BCE}"/>
              </a:ext>
            </a:extLst>
          </p:cNvPr>
          <p:cNvSpPr/>
          <p:nvPr/>
        </p:nvSpPr>
        <p:spPr>
          <a:xfrm>
            <a:off x="11426512" y="993085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69" name="Triangle 68">
            <a:extLst>
              <a:ext uri="{FF2B5EF4-FFF2-40B4-BE49-F238E27FC236}">
                <a16:creationId xmlns:a16="http://schemas.microsoft.com/office/drawing/2014/main" id="{00C2539C-4B66-4041-8777-113068C654F2}"/>
              </a:ext>
            </a:extLst>
          </p:cNvPr>
          <p:cNvSpPr/>
          <p:nvPr/>
        </p:nvSpPr>
        <p:spPr>
          <a:xfrm>
            <a:off x="11303248" y="841997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5B1FFE7-42E9-57E1-87DD-0E4F5B3174C1}"/>
              </a:ext>
            </a:extLst>
          </p:cNvPr>
          <p:cNvCxnSpPr>
            <a:cxnSpLocks/>
          </p:cNvCxnSpPr>
          <p:nvPr/>
        </p:nvCxnSpPr>
        <p:spPr>
          <a:xfrm>
            <a:off x="8819255" y="100982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0A65ADC-FA54-9670-4B3A-E7466079C597}"/>
              </a:ext>
            </a:extLst>
          </p:cNvPr>
          <p:cNvCxnSpPr>
            <a:cxnSpLocks/>
          </p:cNvCxnSpPr>
          <p:nvPr/>
        </p:nvCxnSpPr>
        <p:spPr>
          <a:xfrm>
            <a:off x="8819255" y="1123860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E0FCCB73-E62F-978D-35EA-E16F70F82295}"/>
              </a:ext>
            </a:extLst>
          </p:cNvPr>
          <p:cNvSpPr/>
          <p:nvPr/>
        </p:nvSpPr>
        <p:spPr>
          <a:xfrm>
            <a:off x="8970330" y="1479194"/>
            <a:ext cx="1095819" cy="8288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5658B74-1502-7E85-0071-F58FB7394B31}"/>
              </a:ext>
            </a:extLst>
          </p:cNvPr>
          <p:cNvSpPr/>
          <p:nvPr/>
        </p:nvSpPr>
        <p:spPr>
          <a:xfrm>
            <a:off x="9122730" y="1631594"/>
            <a:ext cx="1095819" cy="8288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8E0126C-A529-9A55-497E-7513253CE94B}"/>
              </a:ext>
            </a:extLst>
          </p:cNvPr>
          <p:cNvSpPr/>
          <p:nvPr/>
        </p:nvSpPr>
        <p:spPr>
          <a:xfrm>
            <a:off x="8882291" y="3412583"/>
            <a:ext cx="1271896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0A25B56-CAF3-61E3-C87D-6BC813A7038A}"/>
              </a:ext>
            </a:extLst>
          </p:cNvPr>
          <p:cNvSpPr/>
          <p:nvPr/>
        </p:nvSpPr>
        <p:spPr>
          <a:xfrm>
            <a:off x="10270212" y="3412583"/>
            <a:ext cx="1271896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C5786AA-7415-3C86-3CC5-CF5FC1186C0E}"/>
              </a:ext>
            </a:extLst>
          </p:cNvPr>
          <p:cNvCxnSpPr>
            <a:cxnSpLocks/>
          </p:cNvCxnSpPr>
          <p:nvPr/>
        </p:nvCxnSpPr>
        <p:spPr>
          <a:xfrm>
            <a:off x="872527" y="90346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E3E49F59-A9D4-57B8-F0D3-64A61C582E57}"/>
              </a:ext>
            </a:extLst>
          </p:cNvPr>
          <p:cNvSpPr/>
          <p:nvPr/>
        </p:nvSpPr>
        <p:spPr>
          <a:xfrm>
            <a:off x="3627015" y="998035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90" name="Triangle 89">
            <a:extLst>
              <a:ext uri="{FF2B5EF4-FFF2-40B4-BE49-F238E27FC236}">
                <a16:creationId xmlns:a16="http://schemas.microsoft.com/office/drawing/2014/main" id="{5DB559EA-EFFB-762B-8106-D54CDD57B410}"/>
              </a:ext>
            </a:extLst>
          </p:cNvPr>
          <p:cNvSpPr/>
          <p:nvPr/>
        </p:nvSpPr>
        <p:spPr>
          <a:xfrm>
            <a:off x="3503751" y="846947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9D4E99A-94AA-05FC-6B40-97A965BA5351}"/>
              </a:ext>
            </a:extLst>
          </p:cNvPr>
          <p:cNvCxnSpPr>
            <a:cxnSpLocks/>
          </p:cNvCxnSpPr>
          <p:nvPr/>
        </p:nvCxnSpPr>
        <p:spPr>
          <a:xfrm>
            <a:off x="872527" y="101477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78ADA6D-4C90-D16A-DAE3-2EE424C716B2}"/>
              </a:ext>
            </a:extLst>
          </p:cNvPr>
          <p:cNvCxnSpPr>
            <a:cxnSpLocks/>
          </p:cNvCxnSpPr>
          <p:nvPr/>
        </p:nvCxnSpPr>
        <p:spPr>
          <a:xfrm>
            <a:off x="872527" y="1128810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94">
            <a:extLst>
              <a:ext uri="{FF2B5EF4-FFF2-40B4-BE49-F238E27FC236}">
                <a16:creationId xmlns:a16="http://schemas.microsoft.com/office/drawing/2014/main" id="{41EE6E6F-CA59-1D48-9BFA-40F2219B7091}"/>
              </a:ext>
            </a:extLst>
          </p:cNvPr>
          <p:cNvSpPr/>
          <p:nvPr/>
        </p:nvSpPr>
        <p:spPr>
          <a:xfrm>
            <a:off x="7576091" y="959608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96" name="Triangle 95">
            <a:extLst>
              <a:ext uri="{FF2B5EF4-FFF2-40B4-BE49-F238E27FC236}">
                <a16:creationId xmlns:a16="http://schemas.microsoft.com/office/drawing/2014/main" id="{996998B0-14BE-B41E-75FE-D12524F373B2}"/>
              </a:ext>
            </a:extLst>
          </p:cNvPr>
          <p:cNvSpPr/>
          <p:nvPr/>
        </p:nvSpPr>
        <p:spPr>
          <a:xfrm>
            <a:off x="7452827" y="808520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D1EAE39E-3699-75BB-EC7E-E672334DD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257" y="1629930"/>
            <a:ext cx="1541189" cy="1541189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1B4E5D07-E898-AE9B-66C9-6A9D5ACAD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267" y="808638"/>
            <a:ext cx="405304" cy="405304"/>
          </a:xfrm>
          <a:prstGeom prst="rect">
            <a:avLst/>
          </a:prstGeom>
        </p:spPr>
      </p:pic>
      <p:pic>
        <p:nvPicPr>
          <p:cNvPr id="112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7DB84D9E-1AC6-F075-4596-0030AF2B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981" y="886158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43EB5833-5DEE-DFE6-3102-9DA068D6CCBB}"/>
              </a:ext>
            </a:extLst>
          </p:cNvPr>
          <p:cNvSpPr txBox="1"/>
          <p:nvPr/>
        </p:nvSpPr>
        <p:spPr>
          <a:xfrm>
            <a:off x="5952171" y="318375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menu</a:t>
            </a:r>
          </a:p>
        </p:txBody>
      </p:sp>
      <p:pic>
        <p:nvPicPr>
          <p:cNvPr id="11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1E79B89-4169-7846-DFB4-601DBA12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813" y="903806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3A617DC9-996B-E749-FD37-F0B275CCA2C7}"/>
              </a:ext>
            </a:extLst>
          </p:cNvPr>
          <p:cNvSpPr/>
          <p:nvPr/>
        </p:nvSpPr>
        <p:spPr>
          <a:xfrm>
            <a:off x="5382353" y="1565810"/>
            <a:ext cx="1747885" cy="281807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Build last as a div with show/hide class</a:t>
            </a:r>
          </a:p>
        </p:txBody>
      </p:sp>
    </p:spTree>
    <p:extLst>
      <p:ext uri="{BB962C8B-B14F-4D97-AF65-F5344CB8AC3E}">
        <p14:creationId xmlns:p14="http://schemas.microsoft.com/office/powerpoint/2010/main" val="1460859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8677"/>
            <a:ext cx="10515600" cy="15171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Mobile version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B55BA9-DFD6-D0CB-FCA4-C4803AEE9BD1}"/>
              </a:ext>
            </a:extLst>
          </p:cNvPr>
          <p:cNvSpPr/>
          <p:nvPr/>
        </p:nvSpPr>
        <p:spPr>
          <a:xfrm rot="5400000">
            <a:off x="3299791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7BFFEA-2E3F-D4B4-DDD4-F7AFEA6442D5}"/>
              </a:ext>
            </a:extLst>
          </p:cNvPr>
          <p:cNvSpPr/>
          <p:nvPr/>
        </p:nvSpPr>
        <p:spPr>
          <a:xfrm rot="5400000">
            <a:off x="7064009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C8F14-E304-AFCF-91A4-0C9575E51789}"/>
              </a:ext>
            </a:extLst>
          </p:cNvPr>
          <p:cNvSpPr txBox="1"/>
          <p:nvPr/>
        </p:nvSpPr>
        <p:spPr>
          <a:xfrm>
            <a:off x="6347191" y="280387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My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447A84-4EC0-E3A0-ECBE-39B7CA746D5D}"/>
              </a:ext>
            </a:extLst>
          </p:cNvPr>
          <p:cNvSpPr txBox="1"/>
          <p:nvPr/>
        </p:nvSpPr>
        <p:spPr>
          <a:xfrm>
            <a:off x="9693666" y="292568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977190-CFB3-6748-8886-36A50CF1A73F}"/>
              </a:ext>
            </a:extLst>
          </p:cNvPr>
          <p:cNvSpPr txBox="1"/>
          <p:nvPr/>
        </p:nvSpPr>
        <p:spPr>
          <a:xfrm>
            <a:off x="5083503" y="1494631"/>
            <a:ext cx="281476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project and code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📂</a:t>
            </a:r>
          </a:p>
          <a:p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  <a:p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5C8AF9A-2CB7-28CA-93AE-80D2594C5F5E}"/>
              </a:ext>
            </a:extLst>
          </p:cNvPr>
          <p:cNvSpPr txBox="1"/>
          <p:nvPr/>
        </p:nvSpPr>
        <p:spPr>
          <a:xfrm>
            <a:off x="8815289" y="1531497"/>
            <a:ext cx="2814762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learning blog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📝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000" u="sng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some things i learned along the way. 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US" sz="10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932553-33C8-8728-E0E3-E6A41BF52E0C}"/>
              </a:ext>
            </a:extLst>
          </p:cNvPr>
          <p:cNvSpPr/>
          <p:nvPr/>
        </p:nvSpPr>
        <p:spPr>
          <a:xfrm>
            <a:off x="8803096" y="4694119"/>
            <a:ext cx="2583172" cy="1668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000" dirty="0">
              <a:solidFill>
                <a:schemeClr val="tx1"/>
              </a:solidFill>
              <a:latin typeface="Andale Mono" panose="020B0509000000000004" pitchFamily="49" charset="0"/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60EB9660-D7AB-5C97-4121-7FE50F2372DB}"/>
              </a:ext>
            </a:extLst>
          </p:cNvPr>
          <p:cNvSpPr/>
          <p:nvPr/>
        </p:nvSpPr>
        <p:spPr>
          <a:xfrm>
            <a:off x="5074729" y="3156580"/>
            <a:ext cx="2651427" cy="164173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0ACDF4A0-55DF-BF0D-9911-2E96012A942C}"/>
              </a:ext>
            </a:extLst>
          </p:cNvPr>
          <p:cNvSpPr/>
          <p:nvPr/>
        </p:nvSpPr>
        <p:spPr>
          <a:xfrm>
            <a:off x="5069183" y="4964437"/>
            <a:ext cx="2651427" cy="164173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D937182F-3420-3DF5-4289-2333D0C5FF6D}"/>
              </a:ext>
            </a:extLst>
          </p:cNvPr>
          <p:cNvSpPr/>
          <p:nvPr/>
        </p:nvSpPr>
        <p:spPr>
          <a:xfrm rot="5400000">
            <a:off x="-518823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58B2327-3F54-A9E2-AE3A-B0EF93AE50D5}"/>
              </a:ext>
            </a:extLst>
          </p:cNvPr>
          <p:cNvSpPr txBox="1"/>
          <p:nvPr/>
        </p:nvSpPr>
        <p:spPr>
          <a:xfrm>
            <a:off x="1831912" y="280387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Why I applied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AD0F4C3-18A5-C0D3-4483-E99DADCC254E}"/>
              </a:ext>
            </a:extLst>
          </p:cNvPr>
          <p:cNvCxnSpPr>
            <a:cxnSpLocks/>
          </p:cNvCxnSpPr>
          <p:nvPr/>
        </p:nvCxnSpPr>
        <p:spPr>
          <a:xfrm>
            <a:off x="1069125" y="921761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2C7D0377-FC7F-62B0-2281-323906EC82E2}"/>
              </a:ext>
            </a:extLst>
          </p:cNvPr>
          <p:cNvSpPr/>
          <p:nvPr/>
        </p:nvSpPr>
        <p:spPr>
          <a:xfrm>
            <a:off x="3823613" y="1016332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17A76D8E-6ED2-39E8-FD24-AF90F8415EED}"/>
              </a:ext>
            </a:extLst>
          </p:cNvPr>
          <p:cNvSpPr/>
          <p:nvPr/>
        </p:nvSpPr>
        <p:spPr>
          <a:xfrm>
            <a:off x="3700349" y="865244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9D39218-0191-480C-932B-6F5182477AB1}"/>
              </a:ext>
            </a:extLst>
          </p:cNvPr>
          <p:cNvCxnSpPr>
            <a:cxnSpLocks/>
          </p:cNvCxnSpPr>
          <p:nvPr/>
        </p:nvCxnSpPr>
        <p:spPr>
          <a:xfrm>
            <a:off x="1069125" y="1033076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26ABDE-4FEB-CA77-867A-F039293D2B95}"/>
              </a:ext>
            </a:extLst>
          </p:cNvPr>
          <p:cNvCxnSpPr>
            <a:cxnSpLocks/>
          </p:cNvCxnSpPr>
          <p:nvPr/>
        </p:nvCxnSpPr>
        <p:spPr>
          <a:xfrm>
            <a:off x="1069125" y="1147107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9F5493D-FB3A-7222-EEBA-2DFAA01DC3AD}"/>
              </a:ext>
            </a:extLst>
          </p:cNvPr>
          <p:cNvSpPr txBox="1"/>
          <p:nvPr/>
        </p:nvSpPr>
        <p:spPr>
          <a:xfrm>
            <a:off x="1110395" y="1503991"/>
            <a:ext cx="2814762" cy="5316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why I’m applying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💌</a:t>
            </a: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endParaRPr lang="en-US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7665" name="Rectangle 27664">
            <a:extLst>
              <a:ext uri="{FF2B5EF4-FFF2-40B4-BE49-F238E27FC236}">
                <a16:creationId xmlns:a16="http://schemas.microsoft.com/office/drawing/2014/main" id="{B89EE133-8B65-18F2-F8BD-89A2D18C5953}"/>
              </a:ext>
            </a:extLst>
          </p:cNvPr>
          <p:cNvSpPr/>
          <p:nvPr/>
        </p:nvSpPr>
        <p:spPr>
          <a:xfrm>
            <a:off x="1233423" y="3414562"/>
            <a:ext cx="1103623" cy="8022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7666" name="Rectangle 27665">
            <a:extLst>
              <a:ext uri="{FF2B5EF4-FFF2-40B4-BE49-F238E27FC236}">
                <a16:creationId xmlns:a16="http://schemas.microsoft.com/office/drawing/2014/main" id="{994551B5-3EF0-B76B-7962-BC0ABA4F68E2}"/>
              </a:ext>
            </a:extLst>
          </p:cNvPr>
          <p:cNvSpPr/>
          <p:nvPr/>
        </p:nvSpPr>
        <p:spPr>
          <a:xfrm>
            <a:off x="2572155" y="3413983"/>
            <a:ext cx="1103623" cy="8022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7667" name="Rectangle 27666">
            <a:extLst>
              <a:ext uri="{FF2B5EF4-FFF2-40B4-BE49-F238E27FC236}">
                <a16:creationId xmlns:a16="http://schemas.microsoft.com/office/drawing/2014/main" id="{E4B57409-F417-E49E-B772-44A4F1638FAF}"/>
              </a:ext>
            </a:extLst>
          </p:cNvPr>
          <p:cNvSpPr/>
          <p:nvPr/>
        </p:nvSpPr>
        <p:spPr>
          <a:xfrm>
            <a:off x="9293866" y="1959763"/>
            <a:ext cx="1614262" cy="7945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cxnSp>
        <p:nvCxnSpPr>
          <p:cNvPr id="27669" name="Straight Connector 27668">
            <a:extLst>
              <a:ext uri="{FF2B5EF4-FFF2-40B4-BE49-F238E27FC236}">
                <a16:creationId xmlns:a16="http://schemas.microsoft.com/office/drawing/2014/main" id="{57962554-993F-8FC5-8065-CF47B9EA6DFB}"/>
              </a:ext>
            </a:extLst>
          </p:cNvPr>
          <p:cNvCxnSpPr>
            <a:cxnSpLocks/>
          </p:cNvCxnSpPr>
          <p:nvPr/>
        </p:nvCxnSpPr>
        <p:spPr>
          <a:xfrm>
            <a:off x="4854117" y="89759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70" name="Oval 27669">
            <a:extLst>
              <a:ext uri="{FF2B5EF4-FFF2-40B4-BE49-F238E27FC236}">
                <a16:creationId xmlns:a16="http://schemas.microsoft.com/office/drawing/2014/main" id="{72A3BCCB-F41A-BE13-815E-555A39053BD2}"/>
              </a:ext>
            </a:extLst>
          </p:cNvPr>
          <p:cNvSpPr/>
          <p:nvPr/>
        </p:nvSpPr>
        <p:spPr>
          <a:xfrm>
            <a:off x="7588054" y="960970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7671" name="Triangle 27670">
            <a:extLst>
              <a:ext uri="{FF2B5EF4-FFF2-40B4-BE49-F238E27FC236}">
                <a16:creationId xmlns:a16="http://schemas.microsoft.com/office/drawing/2014/main" id="{225AF021-862D-7490-E6A6-3D27108CB538}"/>
              </a:ext>
            </a:extLst>
          </p:cNvPr>
          <p:cNvSpPr/>
          <p:nvPr/>
        </p:nvSpPr>
        <p:spPr>
          <a:xfrm>
            <a:off x="7464790" y="809882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27672" name="Straight Connector 27671">
            <a:extLst>
              <a:ext uri="{FF2B5EF4-FFF2-40B4-BE49-F238E27FC236}">
                <a16:creationId xmlns:a16="http://schemas.microsoft.com/office/drawing/2014/main" id="{A3A25CD0-30FC-6E1A-7040-FC7B58A5045C}"/>
              </a:ext>
            </a:extLst>
          </p:cNvPr>
          <p:cNvCxnSpPr>
            <a:cxnSpLocks/>
          </p:cNvCxnSpPr>
          <p:nvPr/>
        </p:nvCxnSpPr>
        <p:spPr>
          <a:xfrm>
            <a:off x="4854117" y="100891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73" name="Straight Connector 27672">
            <a:extLst>
              <a:ext uri="{FF2B5EF4-FFF2-40B4-BE49-F238E27FC236}">
                <a16:creationId xmlns:a16="http://schemas.microsoft.com/office/drawing/2014/main" id="{347D96EF-BA20-BBAE-6BB0-8A33A046F6FB}"/>
              </a:ext>
            </a:extLst>
          </p:cNvPr>
          <p:cNvCxnSpPr>
            <a:cxnSpLocks/>
          </p:cNvCxnSpPr>
          <p:nvPr/>
        </p:nvCxnSpPr>
        <p:spPr>
          <a:xfrm>
            <a:off x="4854117" y="1122945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74" name="Picture 27673">
            <a:extLst>
              <a:ext uri="{FF2B5EF4-FFF2-40B4-BE49-F238E27FC236}">
                <a16:creationId xmlns:a16="http://schemas.microsoft.com/office/drawing/2014/main" id="{F44C128D-D17B-35EA-800B-268D6E230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881" y="810525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75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B2065B83-8E9A-8F3A-FDF2-62535AA41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595" y="888045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676" name="Straight Connector 27675">
            <a:extLst>
              <a:ext uri="{FF2B5EF4-FFF2-40B4-BE49-F238E27FC236}">
                <a16:creationId xmlns:a16="http://schemas.microsoft.com/office/drawing/2014/main" id="{5F909439-7824-B722-9B17-25647B8CBF84}"/>
              </a:ext>
            </a:extLst>
          </p:cNvPr>
          <p:cNvCxnSpPr>
            <a:cxnSpLocks/>
          </p:cNvCxnSpPr>
          <p:nvPr/>
        </p:nvCxnSpPr>
        <p:spPr>
          <a:xfrm>
            <a:off x="8618146" y="87621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77" name="Oval 27676">
            <a:extLst>
              <a:ext uri="{FF2B5EF4-FFF2-40B4-BE49-F238E27FC236}">
                <a16:creationId xmlns:a16="http://schemas.microsoft.com/office/drawing/2014/main" id="{0C43B60A-3FC1-6203-2915-CABC5678578F}"/>
              </a:ext>
            </a:extLst>
          </p:cNvPr>
          <p:cNvSpPr/>
          <p:nvPr/>
        </p:nvSpPr>
        <p:spPr>
          <a:xfrm>
            <a:off x="11372634" y="970790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7678" name="Triangle 27677">
            <a:extLst>
              <a:ext uri="{FF2B5EF4-FFF2-40B4-BE49-F238E27FC236}">
                <a16:creationId xmlns:a16="http://schemas.microsoft.com/office/drawing/2014/main" id="{5232A3D8-0CF1-B736-2649-3CD359318899}"/>
              </a:ext>
            </a:extLst>
          </p:cNvPr>
          <p:cNvSpPr/>
          <p:nvPr/>
        </p:nvSpPr>
        <p:spPr>
          <a:xfrm>
            <a:off x="11249370" y="819702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27679" name="Straight Connector 27678">
            <a:extLst>
              <a:ext uri="{FF2B5EF4-FFF2-40B4-BE49-F238E27FC236}">
                <a16:creationId xmlns:a16="http://schemas.microsoft.com/office/drawing/2014/main" id="{9884D5F3-4B43-B721-B261-AEF0E81D51AC}"/>
              </a:ext>
            </a:extLst>
          </p:cNvPr>
          <p:cNvCxnSpPr>
            <a:cxnSpLocks/>
          </p:cNvCxnSpPr>
          <p:nvPr/>
        </p:nvCxnSpPr>
        <p:spPr>
          <a:xfrm>
            <a:off x="8618146" y="98753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80" name="Straight Connector 27679">
            <a:extLst>
              <a:ext uri="{FF2B5EF4-FFF2-40B4-BE49-F238E27FC236}">
                <a16:creationId xmlns:a16="http://schemas.microsoft.com/office/drawing/2014/main" id="{C81B08F9-4607-BF94-E1FB-FF7540B52835}"/>
              </a:ext>
            </a:extLst>
          </p:cNvPr>
          <p:cNvCxnSpPr>
            <a:cxnSpLocks/>
          </p:cNvCxnSpPr>
          <p:nvPr/>
        </p:nvCxnSpPr>
        <p:spPr>
          <a:xfrm>
            <a:off x="8618146" y="1101565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83" name="Picture 27682">
            <a:extLst>
              <a:ext uri="{FF2B5EF4-FFF2-40B4-BE49-F238E27FC236}">
                <a16:creationId xmlns:a16="http://schemas.microsoft.com/office/drawing/2014/main" id="{932072B0-9EAC-BE19-B1B2-F64B7AF1F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958" y="784882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84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491E1BD-91F2-486D-7501-D013C4AAF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672" y="862402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85" name="Picture 27684">
            <a:extLst>
              <a:ext uri="{FF2B5EF4-FFF2-40B4-BE49-F238E27FC236}">
                <a16:creationId xmlns:a16="http://schemas.microsoft.com/office/drawing/2014/main" id="{2DC32F2C-25ED-FD47-7EA7-A771EE078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803" y="846733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8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D851CDA9-7148-3DBA-469E-3BA05A469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517" y="924253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687" name="Rectangle 27686">
            <a:extLst>
              <a:ext uri="{FF2B5EF4-FFF2-40B4-BE49-F238E27FC236}">
                <a16:creationId xmlns:a16="http://schemas.microsoft.com/office/drawing/2014/main" id="{09268751-C7DB-067A-08B5-B6296EACA94C}"/>
              </a:ext>
            </a:extLst>
          </p:cNvPr>
          <p:cNvSpPr/>
          <p:nvPr/>
        </p:nvSpPr>
        <p:spPr>
          <a:xfrm>
            <a:off x="6181650" y="2022875"/>
            <a:ext cx="1491184" cy="835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pic>
        <p:nvPicPr>
          <p:cNvPr id="27688" name="Picture 27687" descr="Diagram&#10;&#10;Description automatically generated">
            <a:extLst>
              <a:ext uri="{FF2B5EF4-FFF2-40B4-BE49-F238E27FC236}">
                <a16:creationId xmlns:a16="http://schemas.microsoft.com/office/drawing/2014/main" id="{9659A5DC-6432-4903-FC09-CCBE1B7497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505" r="50969"/>
          <a:stretch/>
        </p:blipFill>
        <p:spPr>
          <a:xfrm>
            <a:off x="5201860" y="3243730"/>
            <a:ext cx="2429470" cy="1467433"/>
          </a:xfrm>
          <a:prstGeom prst="rect">
            <a:avLst/>
          </a:prstGeom>
        </p:spPr>
      </p:pic>
      <p:pic>
        <p:nvPicPr>
          <p:cNvPr id="27689" name="Picture 27688" descr="Diagram&#10;&#10;Description automatically generated">
            <a:extLst>
              <a:ext uri="{FF2B5EF4-FFF2-40B4-BE49-F238E27FC236}">
                <a16:creationId xmlns:a16="http://schemas.microsoft.com/office/drawing/2014/main" id="{FE567AA8-84A5-F57D-C970-965E5306DF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505" r="50969"/>
          <a:stretch/>
        </p:blipFill>
        <p:spPr>
          <a:xfrm>
            <a:off x="5197871" y="5057320"/>
            <a:ext cx="2429470" cy="146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3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9B53A55-BA9B-E238-3825-7B71FE455878}"/>
              </a:ext>
            </a:extLst>
          </p:cNvPr>
          <p:cNvSpPr txBox="1"/>
          <p:nvPr/>
        </p:nvSpPr>
        <p:spPr>
          <a:xfrm>
            <a:off x="4875779" y="2228671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324F63-9FF7-61A1-8C88-F6BA78729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985" y="2012200"/>
            <a:ext cx="1541189" cy="1541189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107A68B-2274-3A72-D3B3-4A9E6E20F5A0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D9EFAE-C58C-BB61-2254-652E4A4BA93D}"/>
              </a:ext>
            </a:extLst>
          </p:cNvPr>
          <p:cNvSpPr/>
          <p:nvPr/>
        </p:nvSpPr>
        <p:spPr>
          <a:xfrm>
            <a:off x="13160885" y="383771"/>
            <a:ext cx="5719653" cy="8231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78C039-AB2E-F24F-002D-8157355DFE41}"/>
              </a:ext>
            </a:extLst>
          </p:cNvPr>
          <p:cNvSpPr/>
          <p:nvPr/>
        </p:nvSpPr>
        <p:spPr>
          <a:xfrm>
            <a:off x="13228641" y="451270"/>
            <a:ext cx="5556802" cy="6604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461B0A70-01D0-A098-24FE-000E1CD4BFA9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EF81191E-88AD-FA2E-C8EE-EBEF2C106FB1}"/>
              </a:ext>
            </a:extLst>
          </p:cNvPr>
          <p:cNvSpPr/>
          <p:nvPr/>
        </p:nvSpPr>
        <p:spPr>
          <a:xfrm>
            <a:off x="13071703" y="6474229"/>
            <a:ext cx="517891" cy="641294"/>
          </a:xfrm>
          <a:prstGeom prst="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32" name="Picture 12" descr="Github Logo - Free social media icons">
            <a:extLst>
              <a:ext uri="{FF2B5EF4-FFF2-40B4-BE49-F238E27FC236}">
                <a16:creationId xmlns:a16="http://schemas.microsoft.com/office/drawing/2014/main" id="{3903BE0D-05F0-4A5C-6DC0-05292C371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448" y="381773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White linkedin 5 icon - Free white site logo icons">
            <a:extLst>
              <a:ext uri="{FF2B5EF4-FFF2-40B4-BE49-F238E27FC236}">
                <a16:creationId xmlns:a16="http://schemas.microsoft.com/office/drawing/2014/main" id="{30E7C2A1-20E3-F9B8-1276-A782A493B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351" y="381773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twitter-icon-circle-logo-white - Tighes Timepieces">
            <a:extLst>
              <a:ext uri="{FF2B5EF4-FFF2-40B4-BE49-F238E27FC236}">
                <a16:creationId xmlns:a16="http://schemas.microsoft.com/office/drawing/2014/main" id="{0E7185C3-6834-5AA1-3950-2F0979D50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301" y="3822267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255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23DB7-CB8F-4D28-A682-C71C3DBC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27195-B9D5-11CF-9AE7-78C4DD5BB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/>
              <a:t>Tell us about who you are</a:t>
            </a:r>
          </a:p>
          <a:p>
            <a:pPr marL="0" indent="0">
              <a:buNone/>
            </a:pPr>
            <a:r>
              <a:rPr lang="en-US" dirty="0"/>
              <a:t>-  Worked in media advertising industry, new business project management, traditional media and advertising, prospecting strategy</a:t>
            </a:r>
          </a:p>
          <a:p>
            <a:pPr>
              <a:buFontTx/>
              <a:buChar char="-"/>
            </a:pPr>
            <a:r>
              <a:rPr lang="en-US" dirty="0"/>
              <a:t>Travelled India ✈  (yoga 🤸🏽‍♀️, meditation 🧘🏽, boarding 🛹)</a:t>
            </a:r>
          </a:p>
          <a:p>
            <a:pPr>
              <a:buFontTx/>
              <a:buChar char="-"/>
            </a:pPr>
            <a:r>
              <a:rPr lang="en-US" dirty="0"/>
              <a:t>Passionate about mental health 💆🏽‍♂️– corporate fundraising </a:t>
            </a:r>
          </a:p>
          <a:p>
            <a:pPr>
              <a:buFontTx/>
              <a:buChar char="-"/>
            </a:pPr>
            <a:r>
              <a:rPr lang="en-US" dirty="0"/>
              <a:t>Naturally curious, positive and inquisitive individual – problem solver, asking questions</a:t>
            </a:r>
          </a:p>
          <a:p>
            <a:pPr>
              <a:buFontTx/>
              <a:buChar char="-"/>
            </a:pPr>
            <a:r>
              <a:rPr lang="en-US" dirty="0"/>
              <a:t>Why tech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Tell us about why you are applying for the program</a:t>
            </a:r>
          </a:p>
          <a:p>
            <a:pPr marL="0" indent="0">
              <a:buNone/>
            </a:pPr>
            <a:r>
              <a:rPr lang="en-US" dirty="0"/>
              <a:t>- Work with like minded people 👽</a:t>
            </a:r>
          </a:p>
          <a:p>
            <a:pPr marL="0" indent="0">
              <a:buNone/>
            </a:pPr>
            <a:r>
              <a:rPr lang="en-US" dirty="0"/>
              <a:t>- learning through teaching</a:t>
            </a:r>
          </a:p>
          <a:p>
            <a:pPr>
              <a:buFontTx/>
              <a:buChar char="-"/>
            </a:pPr>
            <a:r>
              <a:rPr lang="en-US" dirty="0"/>
              <a:t>Inspired collaborate with </a:t>
            </a:r>
            <a:r>
              <a:rPr lang="en-US" dirty="0">
                <a:solidFill>
                  <a:srgbClr val="7030A0"/>
                </a:solidFill>
              </a:rPr>
              <a:t>d</a:t>
            </a:r>
            <a:r>
              <a:rPr lang="en-US" dirty="0">
                <a:solidFill>
                  <a:srgbClr val="0070C0"/>
                </a:solidFill>
              </a:rPr>
              <a:t>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v</a:t>
            </a:r>
            <a:r>
              <a:rPr lang="en-US" dirty="0">
                <a:solidFill>
                  <a:schemeClr val="accent1"/>
                </a:solidFill>
              </a:rPr>
              <a:t>e</a:t>
            </a:r>
            <a:r>
              <a:rPr lang="en-US" dirty="0"/>
              <a:t>r</a:t>
            </a:r>
            <a:r>
              <a:rPr lang="en-US" dirty="0">
                <a:solidFill>
                  <a:srgbClr val="92D050"/>
                </a:solidFill>
              </a:rPr>
              <a:t>s</a:t>
            </a: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 groups of people</a:t>
            </a:r>
          </a:p>
          <a:p>
            <a:pPr lvl="1">
              <a:buFontTx/>
              <a:buChar char="-"/>
            </a:pPr>
            <a:r>
              <a:rPr lang="en-US" dirty="0"/>
              <a:t>learning through teaching/pass on knowledge/be inspired by other peoples way of working</a:t>
            </a:r>
          </a:p>
          <a:p>
            <a:pPr>
              <a:buFontTx/>
              <a:buChar char="-"/>
            </a:pPr>
            <a:r>
              <a:rPr lang="en-US" dirty="0"/>
              <a:t>mission driven ethos 🚀</a:t>
            </a:r>
          </a:p>
          <a:p>
            <a:pPr>
              <a:buFontTx/>
              <a:buChar char="-"/>
            </a:pPr>
            <a:r>
              <a:rPr lang="en-US" dirty="0"/>
              <a:t>Improve problem solving</a:t>
            </a:r>
          </a:p>
          <a:p>
            <a:pPr>
              <a:buFontTx/>
              <a:buChar char="-"/>
            </a:pPr>
            <a:r>
              <a:rPr lang="en-US" dirty="0"/>
              <a:t>Rabbit hole 🕳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get someone to copy edit</a:t>
            </a:r>
          </a:p>
        </p:txBody>
      </p:sp>
    </p:spTree>
    <p:extLst>
      <p:ext uri="{BB962C8B-B14F-4D97-AF65-F5344CB8AC3E}">
        <p14:creationId xmlns:p14="http://schemas.microsoft.com/office/powerpoint/2010/main" val="326778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441B5-E27F-32E3-F4AA-ADE11C826B12}"/>
              </a:ext>
            </a:extLst>
          </p:cNvPr>
          <p:cNvSpPr txBox="1"/>
          <p:nvPr/>
        </p:nvSpPr>
        <p:spPr>
          <a:xfrm>
            <a:off x="3365817" y="3540220"/>
            <a:ext cx="4283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about me 🙋🏽‍♂️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2. why i applied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3. project and code 📂        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4. learning blog 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505B6B-DD3E-C496-031C-B77EEC870711}"/>
              </a:ext>
            </a:extLst>
          </p:cNvPr>
          <p:cNvSpPr txBox="1"/>
          <p:nvPr/>
        </p:nvSpPr>
        <p:spPr>
          <a:xfrm>
            <a:off x="3340505" y="2184422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FE5E2F-CAAB-17F1-0DBD-7BC08224A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8" name="Picture 12" descr="Github Logo - Free social media icons">
            <a:extLst>
              <a:ext uri="{FF2B5EF4-FFF2-40B4-BE49-F238E27FC236}">
                <a16:creationId xmlns:a16="http://schemas.microsoft.com/office/drawing/2014/main" id="{26EB85A7-73F8-1E8A-C4F1-2512ED50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White linkedin 5 icon - Free white site logo icons">
            <a:extLst>
              <a:ext uri="{FF2B5EF4-FFF2-40B4-BE49-F238E27FC236}">
                <a16:creationId xmlns:a16="http://schemas.microsoft.com/office/drawing/2014/main" id="{4FEBD411-0F2A-562D-BBF8-92977BF98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twitter-icon-circle-logo-white - Tighes Timepieces">
            <a:extLst>
              <a:ext uri="{FF2B5EF4-FFF2-40B4-BE49-F238E27FC236}">
                <a16:creationId xmlns:a16="http://schemas.microsoft.com/office/drawing/2014/main" id="{9EB4C500-4492-6B96-D7C6-18E9AECD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C28E53F-0EA1-6871-4449-73FF5D1CA2A0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809D18-CC6B-E8DC-F0DB-1051A867C923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4CCBA8-8AE8-1474-C558-473DE1D964DB}"/>
              </a:ext>
            </a:extLst>
          </p:cNvPr>
          <p:cNvSpPr/>
          <p:nvPr/>
        </p:nvSpPr>
        <p:spPr>
          <a:xfrm>
            <a:off x="9437347" y="1609876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en-US" dirty="0">
                <a:solidFill>
                  <a:sysClr val="windowText" lastClr="000000"/>
                </a:solidFill>
              </a:rPr>
              <a:t>Make responsive</a:t>
            </a:r>
          </a:p>
          <a:p>
            <a:pPr marL="285750" indent="-285750" algn="ctr">
              <a:buFontTx/>
              <a:buChar char="-"/>
            </a:pPr>
            <a:r>
              <a:rPr lang="en-US" dirty="0">
                <a:solidFill>
                  <a:sysClr val="windowText" lastClr="000000"/>
                </a:solidFill>
              </a:rPr>
              <a:t>100 accessibility </a:t>
            </a:r>
          </a:p>
        </p:txBody>
      </p:sp>
      <p:pic>
        <p:nvPicPr>
          <p:cNvPr id="2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675E57CC-7771-7DC4-2497-1695F62AB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401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FE5E2F-CAAB-17F1-0DBD-7BC08224A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8" name="Picture 12" descr="Github Logo - Free social media icons">
            <a:extLst>
              <a:ext uri="{FF2B5EF4-FFF2-40B4-BE49-F238E27FC236}">
                <a16:creationId xmlns:a16="http://schemas.microsoft.com/office/drawing/2014/main" id="{26EB85A7-73F8-1E8A-C4F1-2512ED50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White linkedin 5 icon - Free white site logo icons">
            <a:extLst>
              <a:ext uri="{FF2B5EF4-FFF2-40B4-BE49-F238E27FC236}">
                <a16:creationId xmlns:a16="http://schemas.microsoft.com/office/drawing/2014/main" id="{4FEBD411-0F2A-562D-BBF8-92977BF98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twitter-icon-circle-logo-white - Tighes Timepieces">
            <a:extLst>
              <a:ext uri="{FF2B5EF4-FFF2-40B4-BE49-F238E27FC236}">
                <a16:creationId xmlns:a16="http://schemas.microsoft.com/office/drawing/2014/main" id="{9EB4C500-4492-6B96-D7C6-18E9AECD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ECD829-1DC8-73B2-C9AD-084C3032DCBE}"/>
              </a:ext>
            </a:extLst>
          </p:cNvPr>
          <p:cNvSpPr txBox="1"/>
          <p:nvPr/>
        </p:nvSpPr>
        <p:spPr>
          <a:xfrm>
            <a:off x="3365817" y="3540220"/>
            <a:ext cx="4283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about me 🙋🏽‍♂️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2. why i applied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3. project and code 📂        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4. learning blog 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E16F20-8BC2-9028-0EB9-967BBED8D6FC}"/>
              </a:ext>
            </a:extLst>
          </p:cNvPr>
          <p:cNvSpPr txBox="1"/>
          <p:nvPr/>
        </p:nvSpPr>
        <p:spPr>
          <a:xfrm>
            <a:off x="3340505" y="2184422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3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363AB6EF-7C91-1888-0974-9A52BBBB2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033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F48895-01C2-D7AB-3046-CAB5BEBF1D0A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52A787-06D5-9B3B-4556-8D8CD2565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FDA10120-FD5B-9A69-D05F-3E36BFD7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C04084AB-359F-8517-7F48-EF1AD56A0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C9B8A9DB-184D-F7F1-BEE8-CF2B98883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69E506-E9CB-8DA5-7B84-0966A66C305B}"/>
              </a:ext>
            </a:extLst>
          </p:cNvPr>
          <p:cNvSpPr txBox="1"/>
          <p:nvPr/>
        </p:nvSpPr>
        <p:spPr>
          <a:xfrm>
            <a:off x="3340505" y="2391148"/>
            <a:ext cx="5278710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🙋🏽‍♂️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EACD81-C3F9-C8FB-D438-FC1616F391D2}"/>
              </a:ext>
            </a:extLst>
          </p:cNvPr>
          <p:cNvSpPr txBox="1"/>
          <p:nvPr/>
        </p:nvSpPr>
        <p:spPr>
          <a:xfrm>
            <a:off x="5961284" y="305421"/>
            <a:ext cx="78739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about me</a:t>
            </a:r>
          </a:p>
        </p:txBody>
      </p:sp>
      <p:pic>
        <p:nvPicPr>
          <p:cNvPr id="19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E46DEAC9-A282-9816-7F21-1129DE2C2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129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52A787-06D5-9B3B-4556-8D8CD2565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FDA10120-FD5B-9A69-D05F-3E36BFD7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C04084AB-359F-8517-7F48-EF1AD56A0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C9B8A9DB-184D-F7F1-BEE8-CF2B98883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69E506-E9CB-8DA5-7B84-0966A66C305B}"/>
              </a:ext>
            </a:extLst>
          </p:cNvPr>
          <p:cNvSpPr txBox="1"/>
          <p:nvPr/>
        </p:nvSpPr>
        <p:spPr>
          <a:xfrm>
            <a:off x="3340504" y="2391148"/>
            <a:ext cx="5397979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why am I applying for the </a:t>
            </a:r>
            <a:r>
              <a:rPr lang="en-US" sz="1200" u="sng" dirty="0" err="1">
                <a:solidFill>
                  <a:schemeClr val="bg1"/>
                </a:solidFill>
                <a:latin typeface="Andale Mono" panose="020B0509000000000004" pitchFamily="49" charset="0"/>
              </a:rPr>
              <a:t>programme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Mentorship/mentee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Passionate about learning (life long journey), tech, mental health and wellbeing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9287EE-2493-A444-381C-DE78FCD272C4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about me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3598C-1A0F-0DD5-0797-1DFBB60E1438}"/>
              </a:ext>
            </a:extLst>
          </p:cNvPr>
          <p:cNvSpPr txBox="1"/>
          <p:nvPr/>
        </p:nvSpPr>
        <p:spPr>
          <a:xfrm>
            <a:off x="7251590" y="305421"/>
            <a:ext cx="143123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ndale Mono" panose="020B0509000000000004" pitchFamily="49" charset="0"/>
              </a:rPr>
              <a:t>why i applied</a:t>
            </a:r>
          </a:p>
        </p:txBody>
      </p:sp>
      <p:pic>
        <p:nvPicPr>
          <p:cNvPr id="19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E416781-B2EA-4AD0-F7BA-6828C263D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A5BA6A1-CFA7-4BD8-F50F-EC652D6ADEDA}"/>
              </a:ext>
            </a:extLst>
          </p:cNvPr>
          <p:cNvSpPr/>
          <p:nvPr/>
        </p:nvSpPr>
        <p:spPr>
          <a:xfrm>
            <a:off x="3456274" y="4468071"/>
            <a:ext cx="2278099" cy="1232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C59D73-C90D-C573-B927-72B4C4CE9096}"/>
              </a:ext>
            </a:extLst>
          </p:cNvPr>
          <p:cNvSpPr/>
          <p:nvPr/>
        </p:nvSpPr>
        <p:spPr>
          <a:xfrm>
            <a:off x="6196740" y="4468071"/>
            <a:ext cx="2278099" cy="1232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29368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975DBF-566A-3BE6-6837-498801142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A531CDEE-77D5-1281-DCDF-0B68CD3C0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F796B375-FE21-F255-0E4D-951ED1413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0391D89B-F1D3-62F5-ECA4-28FF30684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C61724-F703-0954-EFF4-0CDF179ECAA7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about me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03171B32-136F-62E1-9C14-4A1A712771C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34193"/>
          <a:stretch/>
        </p:blipFill>
        <p:spPr>
          <a:xfrm>
            <a:off x="3253787" y="1544498"/>
            <a:ext cx="7830332" cy="48453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DCFF58D-0810-4195-6CEB-FD0F881499CC}"/>
              </a:ext>
            </a:extLst>
          </p:cNvPr>
          <p:cNvSpPr txBox="1"/>
          <p:nvPr/>
        </p:nvSpPr>
        <p:spPr>
          <a:xfrm>
            <a:off x="3160820" y="1157577"/>
            <a:ext cx="4308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projects and code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📂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80B35E-A35D-F85F-C5CD-B9A3A45F5C1D}"/>
              </a:ext>
            </a:extLst>
          </p:cNvPr>
          <p:cNvSpPr txBox="1"/>
          <p:nvPr/>
        </p:nvSpPr>
        <p:spPr>
          <a:xfrm>
            <a:off x="9350733" y="341622"/>
            <a:ext cx="85874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my code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C38F70-C75E-1D22-B575-9D7C0E402A4E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AC266B-DA5B-F074-39DF-099A718F1410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B41587E9-A5E5-1E6F-724C-DB66A85DD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350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08D2CF-E3C4-B134-011F-696AF51B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2" name="Picture 12" descr="Github Logo - Free social media icons">
            <a:extLst>
              <a:ext uri="{FF2B5EF4-FFF2-40B4-BE49-F238E27FC236}">
                <a16:creationId xmlns:a16="http://schemas.microsoft.com/office/drawing/2014/main" id="{7ED3CD49-9B10-C2E4-40BD-BA63316D8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White linkedin 5 icon - Free white site logo icons">
            <a:extLst>
              <a:ext uri="{FF2B5EF4-FFF2-40B4-BE49-F238E27FC236}">
                <a16:creationId xmlns:a16="http://schemas.microsoft.com/office/drawing/2014/main" id="{53D5ACC3-7A19-2941-BE57-549914C59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twitter-icon-circle-logo-white - Tighes Timepieces">
            <a:extLst>
              <a:ext uri="{FF2B5EF4-FFF2-40B4-BE49-F238E27FC236}">
                <a16:creationId xmlns:a16="http://schemas.microsoft.com/office/drawing/2014/main" id="{EB840A7F-9CCE-411D-64C2-481725D2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A12145-D1E8-C6EC-E3F7-7B0A06F00726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96BDB-0876-EEDB-93A0-DE30FB8312F5}"/>
              </a:ext>
            </a:extLst>
          </p:cNvPr>
          <p:cNvSpPr txBox="1"/>
          <p:nvPr/>
        </p:nvSpPr>
        <p:spPr>
          <a:xfrm>
            <a:off x="10792557" y="299591"/>
            <a:ext cx="86669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1F174C-C55D-B348-9338-762525B0EEAB}"/>
              </a:ext>
            </a:extLst>
          </p:cNvPr>
          <p:cNvSpPr txBox="1"/>
          <p:nvPr/>
        </p:nvSpPr>
        <p:spPr>
          <a:xfrm>
            <a:off x="3340505" y="2391148"/>
            <a:ext cx="4920900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📝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some things i learned along the way. 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US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75A40B4-5A78-0A11-1F94-065ED370E006}"/>
              </a:ext>
            </a:extLst>
          </p:cNvPr>
          <p:cNvSpPr/>
          <p:nvPr/>
        </p:nvSpPr>
        <p:spPr>
          <a:xfrm>
            <a:off x="6179120" y="4271635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Make this single page with scroll to anchor tags</a:t>
            </a:r>
          </a:p>
        </p:txBody>
      </p:sp>
      <p:pic>
        <p:nvPicPr>
          <p:cNvPr id="27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69547E58-2572-B656-4709-DFF312216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060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5654</TotalTime>
  <Words>1339</Words>
  <Application>Microsoft Macintosh PowerPoint</Application>
  <PresentationFormat>Widescreen</PresentationFormat>
  <Paragraphs>252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Andale Mono</vt:lpstr>
      <vt:lpstr>Arial</vt:lpstr>
      <vt:lpstr>Calibri</vt:lpstr>
      <vt:lpstr>Calibri Light</vt:lpstr>
      <vt:lpstr>Open Sans</vt:lpstr>
      <vt:lpstr>Office Theme</vt:lpstr>
      <vt:lpstr>FAC Portfolio Wireframe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Mobile version</vt:lpstr>
      <vt:lpstr>Mobile version</vt:lpstr>
      <vt:lpstr>Mobile version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 Portfolio Wireframe</dc:title>
  <dc:creator>Tesh Patel</dc:creator>
  <cp:lastModifiedBy>Tesh Patel</cp:lastModifiedBy>
  <cp:revision>76</cp:revision>
  <dcterms:created xsi:type="dcterms:W3CDTF">2022-10-19T17:28:14Z</dcterms:created>
  <dcterms:modified xsi:type="dcterms:W3CDTF">2022-10-23T15:42:52Z</dcterms:modified>
</cp:coreProperties>
</file>

<file path=docProps/thumbnail.jpeg>
</file>